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7" y="1689482"/>
            <a:ext cx="8319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/>
              <a:t>Biomolecules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789" y="3212976"/>
            <a:ext cx="26000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</a:t>
            </a:r>
            <a:r>
              <a:rPr lang="en-US" sz="3600" b="1" smtClean="0">
                <a:latin typeface="Arial Black" pitchFamily="34" charset="0"/>
              </a:rPr>
              <a:t>((</a:t>
            </a:r>
            <a:r>
              <a:rPr lang="en-US" sz="3600" b="1" smtClean="0">
                <a:latin typeface="Arial Black" pitchFamily="34" charset="0"/>
              </a:rPr>
              <a:t>10))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5688632"/>
          </a:xfrm>
          <a:solidFill>
            <a:srgbClr val="7030A0"/>
          </a:solidFill>
        </p:spPr>
        <p:txBody>
          <a:bodyPr>
            <a:normAutofit fontScale="92500" lnSpcReduction="10000"/>
          </a:bodyPr>
          <a:lstStyle/>
          <a:p>
            <a:pPr marL="36576" indent="0" algn="l">
              <a:buNone/>
            </a:pPr>
            <a:r>
              <a:rPr lang="en-US" b="1" dirty="0" smtClean="0"/>
              <a:t>Viruses</a:t>
            </a:r>
          </a:p>
          <a:p>
            <a:pPr marL="36576" indent="0" algn="just" rtl="0">
              <a:buNone/>
            </a:pP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are unicellular, ultramicroscopic particles containing either RNA or DNA covered by protein coat which reproduce inside living cells, pass through filters that retain bacteria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just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Structure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marL="36576" indent="0" algn="l" rtl="0">
              <a:buNone/>
            </a:pPr>
            <a:r>
              <a:rPr lang="en-US" b="1" dirty="0" smtClean="0"/>
              <a:t> </a:t>
            </a:r>
            <a:r>
              <a:rPr lang="en-US" dirty="0"/>
              <a:t>The complete viral particles Known as </a:t>
            </a:r>
            <a:r>
              <a:rPr lang="en-US" dirty="0" err="1"/>
              <a:t>virion</a:t>
            </a:r>
            <a:r>
              <a:rPr lang="en-US" dirty="0"/>
              <a:t> which is composed of the followings:</a:t>
            </a:r>
          </a:p>
          <a:p>
            <a:pPr marL="36576" indent="0" algn="l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1-</a:t>
            </a:r>
            <a:r>
              <a:rPr lang="en-US" b="1" dirty="0" smtClean="0"/>
              <a:t> Genetic </a:t>
            </a:r>
            <a:r>
              <a:rPr lang="en-US" b="1" dirty="0"/>
              <a:t>material</a:t>
            </a:r>
            <a:r>
              <a:rPr lang="en-US" dirty="0"/>
              <a:t> </a:t>
            </a:r>
          </a:p>
          <a:p>
            <a:pPr marL="36576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2-</a:t>
            </a:r>
            <a:r>
              <a:rPr lang="en-US" b="1" dirty="0"/>
              <a:t> Capsid</a:t>
            </a:r>
            <a:endParaRPr lang="en-US" dirty="0"/>
          </a:p>
          <a:p>
            <a:pPr marL="36576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3-</a:t>
            </a:r>
            <a:r>
              <a:rPr lang="en-US" b="1" dirty="0"/>
              <a:t> Envelope</a:t>
            </a:r>
            <a:endParaRPr lang="en-US" dirty="0"/>
          </a:p>
          <a:p>
            <a:pPr marL="36576" indent="0" algn="just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754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5904656"/>
          </a:xfrm>
          <a:solidFill>
            <a:srgbClr val="7030A0"/>
          </a:solidFill>
        </p:spPr>
        <p:txBody>
          <a:bodyPr/>
          <a:lstStyle/>
          <a:p>
            <a:pPr marL="36576" indent="0" algn="l" rtl="0">
              <a:buNone/>
            </a:pPr>
            <a:r>
              <a:rPr lang="en-US" b="1" dirty="0"/>
              <a:t>Genome: </a:t>
            </a:r>
            <a:r>
              <a:rPr lang="en-US" dirty="0"/>
              <a:t>viruses have RNA or DNA therefore classified to two types: RNA group and DNA groups. </a:t>
            </a:r>
            <a:endParaRPr lang="en-US" dirty="0" smtClean="0"/>
          </a:p>
          <a:p>
            <a:pPr marL="36576" indent="0" algn="l" rtl="0">
              <a:buNone/>
            </a:pPr>
            <a:r>
              <a:rPr lang="en-US" b="1" dirty="0"/>
              <a:t>Capsid: </a:t>
            </a:r>
            <a:r>
              <a:rPr lang="en-US" dirty="0"/>
              <a:t>It is the shell that covers the genetic material and is composed of proteins which combined with the genetic material.</a:t>
            </a:r>
          </a:p>
          <a:p>
            <a:pPr marL="36576" indent="0" algn="l" rtl="0">
              <a:buNone/>
            </a:pPr>
            <a:r>
              <a:rPr lang="en-US" b="1" dirty="0"/>
              <a:t>Envelope: </a:t>
            </a:r>
            <a:r>
              <a:rPr lang="en-US" dirty="0"/>
              <a:t>It covers the capsid in many viral families and it origin is form the cell membrane of the host cell.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26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569507" cy="540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3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184576"/>
          </a:xfrm>
          <a:solidFill>
            <a:srgbClr val="7030A0"/>
          </a:solidFill>
        </p:spPr>
        <p:txBody>
          <a:bodyPr/>
          <a:lstStyle/>
          <a:p>
            <a:pPr marL="36576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Stages of virus replication </a:t>
            </a:r>
            <a:endParaRPr lang="en-US" dirty="0">
              <a:solidFill>
                <a:srgbClr val="FFFF00"/>
              </a:solidFill>
            </a:endParaRPr>
          </a:p>
          <a:p>
            <a:pPr marL="36576" indent="0" algn="l" rtl="0">
              <a:buNone/>
            </a:pPr>
            <a:r>
              <a:rPr lang="en-US" b="1" dirty="0"/>
              <a:t>1. Attachment</a:t>
            </a:r>
            <a:endParaRPr lang="en-US" dirty="0"/>
          </a:p>
          <a:p>
            <a:pPr marL="36576" indent="0" algn="l" rtl="0">
              <a:buNone/>
            </a:pPr>
            <a:r>
              <a:rPr lang="en-US" dirty="0"/>
              <a:t> </a:t>
            </a:r>
            <a:r>
              <a:rPr lang="en-US" b="1" dirty="0"/>
              <a:t>2. Entry</a:t>
            </a:r>
            <a:endParaRPr lang="en-US" dirty="0"/>
          </a:p>
          <a:p>
            <a:pPr marL="36576" indent="0" algn="l" rtl="0">
              <a:buNone/>
            </a:pPr>
            <a:r>
              <a:rPr lang="en-US" b="1" dirty="0"/>
              <a:t>3. Synthesis </a:t>
            </a:r>
            <a:endParaRPr lang="en-US" dirty="0"/>
          </a:p>
          <a:p>
            <a:pPr marL="36576" indent="0" algn="l" rtl="0">
              <a:buNone/>
            </a:pPr>
            <a:r>
              <a:rPr lang="en-US" b="1" dirty="0"/>
              <a:t>4. Assembly</a:t>
            </a:r>
            <a:r>
              <a:rPr lang="en-US" dirty="0"/>
              <a:t> </a:t>
            </a:r>
          </a:p>
          <a:p>
            <a:pPr marL="36576" indent="0" algn="l" rtl="0">
              <a:buNone/>
            </a:pPr>
            <a:r>
              <a:rPr lang="en-US" b="1" dirty="0"/>
              <a:t>5. Release</a:t>
            </a:r>
            <a:r>
              <a:rPr lang="en-US" dirty="0"/>
              <a:t> </a:t>
            </a:r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326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77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177</TotalTime>
  <Words>150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20</cp:revision>
  <dcterms:created xsi:type="dcterms:W3CDTF">2019-09-14T08:07:35Z</dcterms:created>
  <dcterms:modified xsi:type="dcterms:W3CDTF">2019-10-02T05:50:20Z</dcterms:modified>
</cp:coreProperties>
</file>